
<file path=[Content_Types].xml><?xml version="1.0" encoding="utf-8"?>
<Types xmlns="http://schemas.openxmlformats.org/package/2006/content-types">
  <Default Extension="bin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7" r:id="rId2"/>
    <p:sldId id="260" r:id="rId3"/>
    <p:sldId id="263" r:id="rId4"/>
    <p:sldId id="266" r:id="rId5"/>
  </p:sldIdLst>
  <p:sldSz cx="12192000" cy="6858000"/>
  <p:notesSz cx="12192000" cy="6858000"/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shin, Adam" userId="60e3ccb6-4aa5-4532-bbc7-f5ffc1892958" providerId="ADAL" clId="{94040885-CEED-4B86-B522-778F40B42502}"/>
    <pc:docChg chg="delSld">
      <pc:chgData name="Greshin, Adam" userId="60e3ccb6-4aa5-4532-bbc7-f5ffc1892958" providerId="ADAL" clId="{94040885-CEED-4B86-B522-778F40B42502}" dt="2021-01-15T19:18:43.686" v="7" actId="2696"/>
      <pc:docMkLst>
        <pc:docMk/>
      </pc:docMkLst>
      <pc:sldChg chg="del">
        <pc:chgData name="Greshin, Adam" userId="60e3ccb6-4aa5-4532-bbc7-f5ffc1892958" providerId="ADAL" clId="{94040885-CEED-4B86-B522-778F40B42502}" dt="2021-01-15T19:17:51.084" v="0" actId="2696"/>
        <pc:sldMkLst>
          <pc:docMk/>
          <pc:sldMk cId="0" sldId="256"/>
        </pc:sldMkLst>
      </pc:sldChg>
      <pc:sldChg chg="del">
        <pc:chgData name="Greshin, Adam" userId="60e3ccb6-4aa5-4532-bbc7-f5ffc1892958" providerId="ADAL" clId="{94040885-CEED-4B86-B522-778F40B42502}" dt="2021-01-15T19:17:57.171" v="1" actId="2696"/>
        <pc:sldMkLst>
          <pc:docMk/>
          <pc:sldMk cId="0" sldId="258"/>
        </pc:sldMkLst>
      </pc:sldChg>
      <pc:sldChg chg="del">
        <pc:chgData name="Greshin, Adam" userId="60e3ccb6-4aa5-4532-bbc7-f5ffc1892958" providerId="ADAL" clId="{94040885-CEED-4B86-B522-778F40B42502}" dt="2021-01-15T19:18:09.522" v="2" actId="2696"/>
        <pc:sldMkLst>
          <pc:docMk/>
          <pc:sldMk cId="0" sldId="259"/>
        </pc:sldMkLst>
      </pc:sldChg>
      <pc:sldChg chg="del">
        <pc:chgData name="Greshin, Adam" userId="60e3ccb6-4aa5-4532-bbc7-f5ffc1892958" providerId="ADAL" clId="{94040885-CEED-4B86-B522-778F40B42502}" dt="2021-01-15T19:18:15.507" v="3" actId="2696"/>
        <pc:sldMkLst>
          <pc:docMk/>
          <pc:sldMk cId="0" sldId="261"/>
        </pc:sldMkLst>
      </pc:sldChg>
      <pc:sldChg chg="del">
        <pc:chgData name="Greshin, Adam" userId="60e3ccb6-4aa5-4532-bbc7-f5ffc1892958" providerId="ADAL" clId="{94040885-CEED-4B86-B522-778F40B42502}" dt="2021-01-15T19:18:24.956" v="4" actId="2696"/>
        <pc:sldMkLst>
          <pc:docMk/>
          <pc:sldMk cId="0" sldId="262"/>
        </pc:sldMkLst>
      </pc:sldChg>
      <pc:sldChg chg="del">
        <pc:chgData name="Greshin, Adam" userId="60e3ccb6-4aa5-4532-bbc7-f5ffc1892958" providerId="ADAL" clId="{94040885-CEED-4B86-B522-778F40B42502}" dt="2021-01-15T19:18:31.218" v="5" actId="2696"/>
        <pc:sldMkLst>
          <pc:docMk/>
          <pc:sldMk cId="0" sldId="264"/>
        </pc:sldMkLst>
      </pc:sldChg>
      <pc:sldChg chg="del">
        <pc:chgData name="Greshin, Adam" userId="60e3ccb6-4aa5-4532-bbc7-f5ffc1892958" providerId="ADAL" clId="{94040885-CEED-4B86-B522-778F40B42502}" dt="2021-01-15T19:18:39.802" v="6" actId="2696"/>
        <pc:sldMkLst>
          <pc:docMk/>
          <pc:sldMk cId="0" sldId="265"/>
        </pc:sldMkLst>
      </pc:sldChg>
      <pc:sldChg chg="del">
        <pc:chgData name="Greshin, Adam" userId="60e3ccb6-4aa5-4532-bbc7-f5ffc1892958" providerId="ADAL" clId="{94040885-CEED-4B86-B522-778F40B42502}" dt="2021-01-15T19:18:43.686" v="7" actId="2696"/>
        <pc:sldMkLst>
          <pc:docMk/>
          <pc:sldMk cId="0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69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Image with background removed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Image with background removed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Image with background removed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Image with background removed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picture" descr="Description" title="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502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picture" descr="Description" title="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0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picture" descr="Description" title="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943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picture" descr="Description" title="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508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Office PowerPoint</Application>
  <PresentationFormat>Widescreen</PresentationFormat>
  <Paragraphs>4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Greshin, Adam</cp:lastModifiedBy>
  <cp:revision>1</cp:revision>
  <dcterms:modified xsi:type="dcterms:W3CDTF">2021-01-15T19:18:49Z</dcterms:modified>
</cp:coreProperties>
</file>